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64" r:id="rId3"/>
    <p:sldId id="265" r:id="rId4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Lora" pitchFamily="2" charset="0"/>
      <p:regular r:id="rId14"/>
    </p:embeddedFont>
    <p:embeddedFont>
      <p:font typeface="Source Sans Pro" panose="020B0503030403020204" pitchFamily="34" charset="0"/>
      <p:regular r:id="rId15"/>
      <p:bold r:id="rId16"/>
    </p:embeddedFont>
    <p:embeddedFont>
      <p:font typeface="Source Sans Pro Bold" panose="020B0703030403020204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994434-7C1C-4709-A1BD-2B2D4BC1BA13}">
          <p14:sldIdLst>
            <p14:sldId id="256"/>
          </p14:sldIdLst>
        </p14:section>
        <p14:section name="Process" id="{610B40B5-4D2C-4CC9-A29C-BCC9177B6E08}">
          <p14:sldIdLst>
            <p14:sldId id="264"/>
            <p14:sldId id="265"/>
            <p14:sldId id="266"/>
          </p14:sldIdLst>
        </p14:section>
        <p14:section name="Analysis" id="{816CF6EA-0515-4FEB-A5DC-C64F9E3897A3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934BC-5E6B-4937-AE78-84EAD08C85C1}" v="15" dt="2025-04-14T07:59:33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2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inab Abdel-Rehim" userId="a965f5d3238b39d5" providerId="LiveId" clId="{4F7934BC-5E6B-4937-AE78-84EAD08C85C1}"/>
    <pc:docChg chg="undo custSel addSld delSld modSld modMainMaster addSection modSection">
      <pc:chgData name="Zeinab Abdel-Rehim" userId="a965f5d3238b39d5" providerId="LiveId" clId="{4F7934BC-5E6B-4937-AE78-84EAD08C85C1}" dt="2025-04-14T08:02:07.704" v="209" actId="14100"/>
      <pc:docMkLst>
        <pc:docMk/>
      </pc:docMkLst>
      <pc:sldChg chg="addSp delSp modSp mod modClrScheme chgLayout">
        <pc:chgData name="Zeinab Abdel-Rehim" userId="a965f5d3238b39d5" providerId="LiveId" clId="{4F7934BC-5E6B-4937-AE78-84EAD08C85C1}" dt="2025-04-14T08:02:07.704" v="209" actId="14100"/>
        <pc:sldMkLst>
          <pc:docMk/>
          <pc:sldMk cId="0" sldId="258"/>
        </pc:sldMkLst>
        <pc:spChg chg="mod">
          <ac:chgData name="Zeinab Abdel-Rehim" userId="a965f5d3238b39d5" providerId="LiveId" clId="{4F7934BC-5E6B-4937-AE78-84EAD08C85C1}" dt="2025-04-14T08:02:07.704" v="209" actId="14100"/>
          <ac:spMkLst>
            <pc:docMk/>
            <pc:sldMk cId="0" sldId="258"/>
            <ac:spMk id="2" creationId="{00000000-0000-0000-0000-000000000000}"/>
          </ac:spMkLst>
        </pc:spChg>
        <pc:spChg chg="add del mod ord">
          <ac:chgData name="Zeinab Abdel-Rehim" userId="a965f5d3238b39d5" providerId="LiveId" clId="{4F7934BC-5E6B-4937-AE78-84EAD08C85C1}" dt="2025-04-14T08:01:47.709" v="199" actId="700"/>
          <ac:spMkLst>
            <pc:docMk/>
            <pc:sldMk cId="0" sldId="258"/>
            <ac:spMk id="9" creationId="{0DF3F21B-6849-1E0C-28D8-FF9DE8FDF095}"/>
          </ac:spMkLst>
        </pc:spChg>
        <pc:spChg chg="add del mod ord">
          <ac:chgData name="Zeinab Abdel-Rehim" userId="a965f5d3238b39d5" providerId="LiveId" clId="{4F7934BC-5E6B-4937-AE78-84EAD08C85C1}" dt="2025-04-14T08:01:47.709" v="199" actId="700"/>
          <ac:spMkLst>
            <pc:docMk/>
            <pc:sldMk cId="0" sldId="258"/>
            <ac:spMk id="10" creationId="{DAA543B2-6BD1-7B0F-3D8D-FE92DAA57E95}"/>
          </ac:spMkLst>
        </pc:spChg>
      </pc:sldChg>
      <pc:sldChg chg="new del">
        <pc:chgData name="Zeinab Abdel-Rehim" userId="a965f5d3238b39d5" providerId="LiveId" clId="{4F7934BC-5E6B-4937-AE78-84EAD08C85C1}" dt="2025-04-14T07:54:05.215" v="43" actId="47"/>
        <pc:sldMkLst>
          <pc:docMk/>
          <pc:sldMk cId="1523897704" sldId="264"/>
        </pc:sldMkLst>
      </pc:sldChg>
      <pc:sldChg chg="modSp new mod">
        <pc:chgData name="Zeinab Abdel-Rehim" userId="a965f5d3238b39d5" providerId="LiveId" clId="{4F7934BC-5E6B-4937-AE78-84EAD08C85C1}" dt="2025-04-14T07:57:55.727" v="161" actId="207"/>
        <pc:sldMkLst>
          <pc:docMk/>
          <pc:sldMk cId="2187113184" sldId="264"/>
        </pc:sldMkLst>
        <pc:spChg chg="mod">
          <ac:chgData name="Zeinab Abdel-Rehim" userId="a965f5d3238b39d5" providerId="LiveId" clId="{4F7934BC-5E6B-4937-AE78-84EAD08C85C1}" dt="2025-04-14T07:56:34.598" v="132" actId="20577"/>
          <ac:spMkLst>
            <pc:docMk/>
            <pc:sldMk cId="2187113184" sldId="264"/>
            <ac:spMk id="2" creationId="{26CFB367-1995-7767-6BAD-AADACA99150A}"/>
          </ac:spMkLst>
        </pc:spChg>
        <pc:spChg chg="mod">
          <ac:chgData name="Zeinab Abdel-Rehim" userId="a965f5d3238b39d5" providerId="LiveId" clId="{4F7934BC-5E6B-4937-AE78-84EAD08C85C1}" dt="2025-04-14T07:57:55.727" v="161" actId="207"/>
          <ac:spMkLst>
            <pc:docMk/>
            <pc:sldMk cId="2187113184" sldId="264"/>
            <ac:spMk id="3" creationId="{55236765-F0C6-B84B-EF99-5DBF504FA527}"/>
          </ac:spMkLst>
        </pc:spChg>
      </pc:sldChg>
      <pc:sldChg chg="modSp add mod">
        <pc:chgData name="Zeinab Abdel-Rehim" userId="a965f5d3238b39d5" providerId="LiveId" clId="{4F7934BC-5E6B-4937-AE78-84EAD08C85C1}" dt="2025-04-14T07:57:49.506" v="160" actId="207"/>
        <pc:sldMkLst>
          <pc:docMk/>
          <pc:sldMk cId="182218233" sldId="265"/>
        </pc:sldMkLst>
        <pc:spChg chg="mod">
          <ac:chgData name="Zeinab Abdel-Rehim" userId="a965f5d3238b39d5" providerId="LiveId" clId="{4F7934BC-5E6B-4937-AE78-84EAD08C85C1}" dt="2025-04-14T07:57:16.993" v="147" actId="20577"/>
          <ac:spMkLst>
            <pc:docMk/>
            <pc:sldMk cId="182218233" sldId="265"/>
            <ac:spMk id="2" creationId="{7A4AA974-FB73-F33D-7B01-D22960B5BA86}"/>
          </ac:spMkLst>
        </pc:spChg>
        <pc:spChg chg="mod">
          <ac:chgData name="Zeinab Abdel-Rehim" userId="a965f5d3238b39d5" providerId="LiveId" clId="{4F7934BC-5E6B-4937-AE78-84EAD08C85C1}" dt="2025-04-14T07:57:49.506" v="160" actId="207"/>
          <ac:spMkLst>
            <pc:docMk/>
            <pc:sldMk cId="182218233" sldId="265"/>
            <ac:spMk id="3" creationId="{0474CBDD-18D2-4AF6-A3B2-1246CDAF8C72}"/>
          </ac:spMkLst>
        </pc:spChg>
      </pc:sldChg>
      <pc:sldChg chg="modSp add mod">
        <pc:chgData name="Zeinab Abdel-Rehim" userId="a965f5d3238b39d5" providerId="LiveId" clId="{4F7934BC-5E6B-4937-AE78-84EAD08C85C1}" dt="2025-04-14T08:00:38.025" v="197"/>
        <pc:sldMkLst>
          <pc:docMk/>
          <pc:sldMk cId="9684737" sldId="266"/>
        </pc:sldMkLst>
        <pc:spChg chg="mod">
          <ac:chgData name="Zeinab Abdel-Rehim" userId="a965f5d3238b39d5" providerId="LiveId" clId="{4F7934BC-5E6B-4937-AE78-84EAD08C85C1}" dt="2025-04-14T08:00:01.500" v="192" actId="6549"/>
          <ac:spMkLst>
            <pc:docMk/>
            <pc:sldMk cId="9684737" sldId="266"/>
            <ac:spMk id="2" creationId="{8B8ECFDB-C49F-5F5B-685E-09ECFBC8C0C4}"/>
          </ac:spMkLst>
        </pc:spChg>
        <pc:spChg chg="mod">
          <ac:chgData name="Zeinab Abdel-Rehim" userId="a965f5d3238b39d5" providerId="LiveId" clId="{4F7934BC-5E6B-4937-AE78-84EAD08C85C1}" dt="2025-04-14T08:00:38.025" v="197"/>
          <ac:spMkLst>
            <pc:docMk/>
            <pc:sldMk cId="9684737" sldId="266"/>
            <ac:spMk id="3" creationId="{8058B7CD-CC00-F552-4CA9-4348A59F30B3}"/>
          </ac:spMkLst>
        </pc:spChg>
      </pc:sldChg>
      <pc:sldMasterChg chg="addSp delSp modSp mod modSldLayout">
        <pc:chgData name="Zeinab Abdel-Rehim" userId="a965f5d3238b39d5" providerId="LiveId" clId="{4F7934BC-5E6B-4937-AE78-84EAD08C85C1}" dt="2025-04-14T07:54:56.814" v="47" actId="120"/>
        <pc:sldMasterMkLst>
          <pc:docMk/>
          <pc:sldMasterMk cId="0" sldId="2147483657"/>
        </pc:sldMasterMkLst>
        <pc:spChg chg="add del mod">
          <ac:chgData name="Zeinab Abdel-Rehim" userId="a965f5d3238b39d5" providerId="LiveId" clId="{4F7934BC-5E6B-4937-AE78-84EAD08C85C1}" dt="2025-04-14T07:51:55.292" v="28" actId="478"/>
          <ac:spMkLst>
            <pc:docMk/>
            <pc:sldMasterMk cId="0" sldId="2147483657"/>
            <ac:spMk id="2" creationId="{695EA15D-1215-8628-7682-5BA4AB689320}"/>
          </ac:spMkLst>
        </pc:spChg>
        <pc:spChg chg="add del mod">
          <ac:chgData name="Zeinab Abdel-Rehim" userId="a965f5d3238b39d5" providerId="LiveId" clId="{4F7934BC-5E6B-4937-AE78-84EAD08C85C1}" dt="2025-04-14T07:50:37.480" v="9" actId="21"/>
          <ac:spMkLst>
            <pc:docMk/>
            <pc:sldMasterMk cId="0" sldId="2147483657"/>
            <ac:spMk id="3" creationId="{B272B38B-C3EC-67BD-B143-9A271142F5B8}"/>
          </ac:spMkLst>
        </pc:spChg>
        <pc:spChg chg="add del mod">
          <ac:chgData name="Zeinab Abdel-Rehim" userId="a965f5d3238b39d5" providerId="LiveId" clId="{4F7934BC-5E6B-4937-AE78-84EAD08C85C1}" dt="2025-04-14T07:51:55.292" v="28" actId="478"/>
          <ac:spMkLst>
            <pc:docMk/>
            <pc:sldMasterMk cId="0" sldId="2147483657"/>
            <ac:spMk id="4" creationId="{0ACF8419-5DC9-15BF-0D11-3595C81F4710}"/>
          </ac:spMkLst>
        </pc:spChg>
        <pc:spChg chg="add del mod">
          <ac:chgData name="Zeinab Abdel-Rehim" userId="a965f5d3238b39d5" providerId="LiveId" clId="{4F7934BC-5E6B-4937-AE78-84EAD08C85C1}" dt="2025-04-14T07:51:14.953" v="18" actId="478"/>
          <ac:spMkLst>
            <pc:docMk/>
            <pc:sldMasterMk cId="0" sldId="2147483657"/>
            <ac:spMk id="5" creationId="{3D60539C-055C-D8F7-DB5D-5A1DD2801647}"/>
          </ac:spMkLst>
        </pc:spChg>
        <pc:sldLayoutChg chg="addSp delSp modSp mod">
          <pc:chgData name="Zeinab Abdel-Rehim" userId="a965f5d3238b39d5" providerId="LiveId" clId="{4F7934BC-5E6B-4937-AE78-84EAD08C85C1}" dt="2025-04-14T07:53:10.909" v="36" actId="14100"/>
          <pc:sldLayoutMkLst>
            <pc:docMk/>
            <pc:sldMasterMk cId="0" sldId="2147483657"/>
            <pc:sldLayoutMk cId="0" sldId="2147483648"/>
          </pc:sldLayoutMkLst>
          <pc:spChg chg="add del">
            <ac:chgData name="Zeinab Abdel-Rehim" userId="a965f5d3238b39d5" providerId="LiveId" clId="{4F7934BC-5E6B-4937-AE78-84EAD08C85C1}" dt="2025-04-14T07:52:25.551" v="29" actId="11529"/>
            <ac:spMkLst>
              <pc:docMk/>
              <pc:sldMasterMk cId="0" sldId="2147483657"/>
              <pc:sldLayoutMk cId="0" sldId="2147483648"/>
              <ac:spMk id="2" creationId="{250BC6DC-BD46-74F8-E70A-FAC6285150D1}"/>
            </ac:spMkLst>
          </pc:spChg>
          <pc:spChg chg="add mod">
            <ac:chgData name="Zeinab Abdel-Rehim" userId="a965f5d3238b39d5" providerId="LiveId" clId="{4F7934BC-5E6B-4937-AE78-84EAD08C85C1}" dt="2025-04-14T07:53:10.909" v="36" actId="14100"/>
            <ac:spMkLst>
              <pc:docMk/>
              <pc:sldMasterMk cId="0" sldId="2147483657"/>
              <pc:sldLayoutMk cId="0" sldId="2147483648"/>
              <ac:spMk id="3" creationId="{FC3B8C43-693C-9A9C-7EB9-18864E8CA470}"/>
            </ac:spMkLst>
          </pc:spChg>
          <pc:spChg chg="add del">
            <ac:chgData name="Zeinab Abdel-Rehim" userId="a965f5d3238b39d5" providerId="LiveId" clId="{4F7934BC-5E6B-4937-AE78-84EAD08C85C1}" dt="2025-04-14T07:52:53.373" v="32" actId="11529"/>
            <ac:spMkLst>
              <pc:docMk/>
              <pc:sldMasterMk cId="0" sldId="2147483657"/>
              <pc:sldLayoutMk cId="0" sldId="2147483648"/>
              <ac:spMk id="4" creationId="{36BFA16A-D32A-158E-0119-B101AAADF763}"/>
            </ac:spMkLst>
          </pc:spChg>
          <pc:spChg chg="add mod">
            <ac:chgData name="Zeinab Abdel-Rehim" userId="a965f5d3238b39d5" providerId="LiveId" clId="{4F7934BC-5E6B-4937-AE78-84EAD08C85C1}" dt="2025-04-14T07:52:51.638" v="31" actId="11529"/>
            <ac:spMkLst>
              <pc:docMk/>
              <pc:sldMasterMk cId="0" sldId="2147483657"/>
              <pc:sldLayoutMk cId="0" sldId="2147483648"/>
              <ac:spMk id="5" creationId="{22F4F0E0-F8C7-5DC2-F1D9-AB1E6013C071}"/>
            </ac:spMkLst>
          </pc:spChg>
          <pc:spChg chg="add mod">
            <ac:chgData name="Zeinab Abdel-Rehim" userId="a965f5d3238b39d5" providerId="LiveId" clId="{4F7934BC-5E6B-4937-AE78-84EAD08C85C1}" dt="2025-04-14T07:53:03.938" v="34" actId="1076"/>
            <ac:spMkLst>
              <pc:docMk/>
              <pc:sldMasterMk cId="0" sldId="2147483657"/>
              <pc:sldLayoutMk cId="0" sldId="2147483648"/>
              <ac:spMk id="6" creationId="{0A4462C0-EA36-8E6B-B3CD-2345FDEF480F}"/>
            </ac:spMkLst>
          </pc:spChg>
        </pc:sldLayoutChg>
        <pc:sldLayoutChg chg="addSp delSp modSp mod">
          <pc:chgData name="Zeinab Abdel-Rehim" userId="a965f5d3238b39d5" providerId="LiveId" clId="{4F7934BC-5E6B-4937-AE78-84EAD08C85C1}" dt="2025-04-14T07:53:25.273" v="39" actId="14100"/>
          <pc:sldLayoutMkLst>
            <pc:docMk/>
            <pc:sldMasterMk cId="0" sldId="2147483657"/>
            <pc:sldLayoutMk cId="0" sldId="2147483649"/>
          </pc:sldLayoutMkLst>
          <pc:spChg chg="add mod">
            <ac:chgData name="Zeinab Abdel-Rehim" userId="a965f5d3238b39d5" providerId="LiveId" clId="{4F7934BC-5E6B-4937-AE78-84EAD08C85C1}" dt="2025-04-14T07:53:15.192" v="37"/>
            <ac:spMkLst>
              <pc:docMk/>
              <pc:sldMasterMk cId="0" sldId="2147483657"/>
              <pc:sldLayoutMk cId="0" sldId="2147483649"/>
              <ac:spMk id="5" creationId="{5A6EC390-542B-D176-78A1-A25DF5A1116B}"/>
            </ac:spMkLst>
          </pc:spChg>
          <pc:spChg chg="add del">
            <ac:chgData name="Zeinab Abdel-Rehim" userId="a965f5d3238b39d5" providerId="LiveId" clId="{4F7934BC-5E6B-4937-AE78-84EAD08C85C1}" dt="2025-04-14T07:53:22.148" v="38" actId="11529"/>
            <ac:spMkLst>
              <pc:docMk/>
              <pc:sldMasterMk cId="0" sldId="2147483657"/>
              <pc:sldLayoutMk cId="0" sldId="2147483649"/>
              <ac:spMk id="6" creationId="{257B34E2-BFCA-DB80-5831-B60B90302A79}"/>
            </ac:spMkLst>
          </pc:spChg>
          <pc:spChg chg="add mod">
            <ac:chgData name="Zeinab Abdel-Rehim" userId="a965f5d3238b39d5" providerId="LiveId" clId="{4F7934BC-5E6B-4937-AE78-84EAD08C85C1}" dt="2025-04-14T07:53:25.273" v="39" actId="14100"/>
            <ac:spMkLst>
              <pc:docMk/>
              <pc:sldMasterMk cId="0" sldId="2147483657"/>
              <pc:sldLayoutMk cId="0" sldId="2147483649"/>
              <ac:spMk id="7" creationId="{3D164017-C604-F579-E1D1-2841A26EB3A1}"/>
            </ac:spMkLst>
          </pc:spChg>
        </pc:sldLayoutChg>
        <pc:sldLayoutChg chg="addSp delSp modSp mod">
          <pc:chgData name="Zeinab Abdel-Rehim" userId="a965f5d3238b39d5" providerId="LiveId" clId="{4F7934BC-5E6B-4937-AE78-84EAD08C85C1}" dt="2025-04-14T07:54:56.814" v="47" actId="120"/>
          <pc:sldLayoutMkLst>
            <pc:docMk/>
            <pc:sldMasterMk cId="0" sldId="2147483657"/>
            <pc:sldLayoutMk cId="0" sldId="2147483650"/>
          </pc:sldLayoutMkLst>
          <pc:spChg chg="add mod">
            <ac:chgData name="Zeinab Abdel-Rehim" userId="a965f5d3238b39d5" providerId="LiveId" clId="{4F7934BC-5E6B-4937-AE78-84EAD08C85C1}" dt="2025-04-14T07:54:56.814" v="47" actId="120"/>
            <ac:spMkLst>
              <pc:docMk/>
              <pc:sldMasterMk cId="0" sldId="2147483657"/>
              <pc:sldLayoutMk cId="0" sldId="2147483650"/>
              <ac:spMk id="5" creationId="{4955D808-461E-A2E8-F6B2-D615DAC19477}"/>
            </ac:spMkLst>
          </pc:spChg>
          <pc:spChg chg="add del">
            <ac:chgData name="Zeinab Abdel-Rehim" userId="a965f5d3238b39d5" providerId="LiveId" clId="{4F7934BC-5E6B-4937-AE78-84EAD08C85C1}" dt="2025-04-14T07:53:38.122" v="41" actId="11529"/>
            <ac:spMkLst>
              <pc:docMk/>
              <pc:sldMasterMk cId="0" sldId="2147483657"/>
              <pc:sldLayoutMk cId="0" sldId="2147483650"/>
              <ac:spMk id="6" creationId="{784C90B1-4909-FB12-E1AE-CA536C26184D}"/>
            </ac:spMkLst>
          </pc:spChg>
          <pc:spChg chg="add mod">
            <ac:chgData name="Zeinab Abdel-Rehim" userId="a965f5d3238b39d5" providerId="LiveId" clId="{4F7934BC-5E6B-4937-AE78-84EAD08C85C1}" dt="2025-04-14T07:53:43.324" v="42" actId="14100"/>
            <ac:spMkLst>
              <pc:docMk/>
              <pc:sldMasterMk cId="0" sldId="2147483657"/>
              <pc:sldLayoutMk cId="0" sldId="2147483650"/>
              <ac:spMk id="7" creationId="{5FC6A1FB-DF98-E65D-CC37-F1F6DCFBAD7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8C43-693C-9A9C-7EB9-18864E8CA4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772" y="2128058"/>
            <a:ext cx="12617450" cy="5585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4462C0-EA36-8E6B-B3CD-2345FDEF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72" y="260726"/>
            <a:ext cx="12617450" cy="1590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A6EC390-542B-D176-78A1-A25DF5A1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164017-C604-F579-E1D1-2841A26EB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6475" y="2427288"/>
            <a:ext cx="12617450" cy="525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55D808-461E-A2E8-F6B2-D615DAC1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C6A1FB-DF98-E65D-CC37-F1F6DCFBAD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6475" y="2460625"/>
            <a:ext cx="12617450" cy="5219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A6FBDEE6-8A31-5BFA-AF54-134AC682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915CF2-E2BE-253E-160E-60E0B8BCB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6E74A1-CCDB-C5F7-4AB4-8B0F1303A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7CE098-A198-4573-8B53-3C2168F49472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Beverage Production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analysis examines production efficiency, operator performance, and downtime factors across our beverage manufacturing operations.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C383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33197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6" y="5306497"/>
            <a:ext cx="5604523" cy="418862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>
              <a:lnSpc>
                <a:spcPts val="3250"/>
              </a:lnSpc>
            </a:pPr>
            <a:r>
              <a:rPr lang="en-US" sz="2350" b="1" dirty="0">
                <a:solidFill>
                  <a:schemeClr val="bg1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 by. Zeinab </a:t>
            </a:r>
            <a:r>
              <a:rPr lang="en-US" sz="2350" b="1" dirty="0" err="1">
                <a:solidFill>
                  <a:schemeClr val="bg1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A.Rehim</a:t>
            </a:r>
            <a:r>
              <a:rPr lang="en-US" sz="2350" b="1" dirty="0">
                <a:solidFill>
                  <a:schemeClr val="bg1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 </a:t>
            </a:r>
            <a:r>
              <a:rPr lang="en-US" sz="2350" dirty="0">
                <a:solidFill>
                  <a:schemeClr val="bg1"/>
                </a:solidFill>
              </a:rPr>
              <a:t> &amp; </a:t>
            </a:r>
            <a:r>
              <a:rPr lang="en-US" sz="2350" b="1" dirty="0">
                <a:solidFill>
                  <a:schemeClr val="bg1"/>
                </a:solidFill>
                <a:latin typeface="Source Sans Pro Bold" pitchFamily="34" charset="0"/>
                <a:ea typeface="Source Sans Pro Bold" pitchFamily="34" charset="-122"/>
              </a:rPr>
              <a:t>Hassan Mohammed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8464391" cy="704017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Operator vs. Non-Human Errors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70416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Operator Errors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Responsible for 44.09% of total downtime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024" y="5704165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1360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Factors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01360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adjustment (23.92%) and failure (18.30%) combined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074" y="5704165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 Issues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1658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Inventory shortages account for 16.21% of downtime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5823704" cy="704017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Critical Batch Analysis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01883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Batch 422147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285530"/>
            <a:ext cx="4949547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Encountered significant downtime of 107 minutes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Root Cause Analysis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762381"/>
            <a:ext cx="4191119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Requires investigation into specific factors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972532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2965609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Preventative Measures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6239232"/>
            <a:ext cx="4050744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protocols to avoid similar issues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B367-1995-7767-6BAD-AADACA99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Cleaning Process applied for line productivity 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6765-F0C6-B84B-EF99-5DBF504FA5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Remove column 7 ( has null value in all its cells)</a:t>
            </a:r>
          </a:p>
          <a:p>
            <a:r>
              <a:rPr lang="en-GB" dirty="0">
                <a:solidFill>
                  <a:schemeClr val="bg1"/>
                </a:solidFill>
              </a:rPr>
              <a:t>Add column to calculate difference between start and end time </a:t>
            </a:r>
          </a:p>
          <a:p>
            <a:r>
              <a:rPr lang="en-GB" dirty="0">
                <a:solidFill>
                  <a:schemeClr val="bg1"/>
                </a:solidFill>
              </a:rPr>
              <a:t>Same column calculate the duration of each row value then change data type to duration.</a:t>
            </a:r>
          </a:p>
          <a:p>
            <a:r>
              <a:rPr lang="en-GB" dirty="0">
                <a:solidFill>
                  <a:schemeClr val="bg1"/>
                </a:solidFill>
              </a:rPr>
              <a:t>Add column to calculate duration in total minutes, renamed as total minutes  and set data type automatically to decimal. This is actual batch time</a:t>
            </a:r>
          </a:p>
          <a:p>
            <a:r>
              <a:rPr lang="en-GB" dirty="0">
                <a:solidFill>
                  <a:schemeClr val="bg1"/>
                </a:solidFill>
              </a:rPr>
              <a:t>Change data type of start time and end time columns to time instead of date.</a:t>
            </a:r>
          </a:p>
        </p:txBody>
      </p:sp>
    </p:spTree>
    <p:extLst>
      <p:ext uri="{BB962C8B-B14F-4D97-AF65-F5344CB8AC3E}">
        <p14:creationId xmlns:p14="http://schemas.microsoft.com/office/powerpoint/2010/main" val="218711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35A27-9424-8891-48F4-0D4FA4E4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A974-FB73-F33D-7B01-D22960B5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Cleaning Process applied for line downti</a:t>
            </a:r>
            <a:r>
              <a:rPr lang="en-US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</a:t>
            </a: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CBDD-18D2-4AF6-A3B2-1246CDAF8C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Use first row as a header</a:t>
            </a:r>
          </a:p>
          <a:p>
            <a:r>
              <a:rPr lang="en-GB" dirty="0">
                <a:solidFill>
                  <a:schemeClr val="bg1"/>
                </a:solidFill>
              </a:rPr>
              <a:t>Unpivot factors column</a:t>
            </a:r>
          </a:p>
        </p:txBody>
      </p:sp>
    </p:spTree>
    <p:extLst>
      <p:ext uri="{BB962C8B-B14F-4D97-AF65-F5344CB8AC3E}">
        <p14:creationId xmlns:p14="http://schemas.microsoft.com/office/powerpoint/2010/main" val="18221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313F-8EC9-F7EE-24BC-CDEF1EEC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CFDB-C49F-5F5B-685E-09ECFBC8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DAX Process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8B7CD-CC00-F552-4CA9-4348A59F30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Calculate </a:t>
            </a:r>
            <a:r>
              <a:rPr lang="en-GB" dirty="0">
                <a:solidFill>
                  <a:schemeClr val="bg1"/>
                </a:solidFill>
              </a:rPr>
              <a:t>total downtime for each factor and for each batch</a:t>
            </a:r>
          </a:p>
          <a:p>
            <a:r>
              <a:rPr lang="en-GB" dirty="0">
                <a:solidFill>
                  <a:schemeClr val="bg1"/>
                </a:solidFill>
              </a:rPr>
              <a:t>Calculate the difference between Actual time and estimated time</a:t>
            </a:r>
          </a:p>
        </p:txBody>
      </p:sp>
    </p:spTree>
    <p:extLst>
      <p:ext uri="{BB962C8B-B14F-4D97-AF65-F5344CB8AC3E}">
        <p14:creationId xmlns:p14="http://schemas.microsoft.com/office/powerpoint/2010/main" val="968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5594"/>
            <a:ext cx="7418665" cy="704017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Production Time by Product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128242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900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693337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Minutes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3712726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CO-600 (Cola) across 15 batches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237827" y="2128242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88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1060715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Minutes Per Batch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7827" y="3712726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LE-600 has fastest average batch time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280916" y="5316498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89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8650248" y="64054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Minutes Per Batch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80916" y="6900982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DC-600 follows closely behind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9607"/>
            <a:ext cx="5779294" cy="704017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Operator Productivity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Lowest average batch time at 94 minutes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efficient operator by time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Charlie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Produced the most batches (11)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productivity by quantity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99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Analysis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43" y="3633073"/>
            <a:ext cx="7772876" cy="77728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788" y="5809536"/>
            <a:ext cx="403860" cy="50494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643" y="3633073"/>
            <a:ext cx="7772876" cy="777287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151" y="4352092"/>
            <a:ext cx="403860" cy="50494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643" y="3633073"/>
            <a:ext cx="7772876" cy="777287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95" y="5809536"/>
            <a:ext cx="403860" cy="504944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469112" y="3058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Cola (CO-600)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837724" y="3554135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produced flavor with 15 total batches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5892879" y="1892737"/>
            <a:ext cx="2844522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Lemon Lime (LE-600)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5275659" y="2388275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Fastest production at 88 minutes per batch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344983" y="3058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Orange (OR-600)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9713595" y="3554135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Least downtime impact with only 75 minutes recorded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4882"/>
            <a:ext cx="6105287" cy="704017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Package Size Efficiency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6343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600ml Packages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Shortest production times per batch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173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Lemon Lime (600ml)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efficient at just 88 minutes average per batch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Size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Smaller packages generally require less production time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4328279" cy="540901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Downtime Analysis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1" y="1414582"/>
            <a:ext cx="13342858" cy="725745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047042" y="8702516"/>
            <a:ext cx="183952" cy="183952"/>
          </a:xfrm>
          <a:prstGeom prst="roundRect">
            <a:avLst>
              <a:gd name="adj" fmla="val 9942"/>
            </a:avLst>
          </a:prstGeom>
          <a:solidFill>
            <a:srgbClr val="8307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2291953" y="8702516"/>
            <a:ext cx="1573173" cy="183952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Adjustment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4902637" y="8702516"/>
            <a:ext cx="183952" cy="183952"/>
          </a:xfrm>
          <a:prstGeom prst="roundRect">
            <a:avLst>
              <a:gd name="adj" fmla="val 9942"/>
            </a:avLst>
          </a:prstGeom>
          <a:solidFill>
            <a:srgbClr val="D50B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147548" y="8702516"/>
            <a:ext cx="1206341" cy="183952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Failure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8106132" y="8702516"/>
            <a:ext cx="183952" cy="183952"/>
          </a:xfrm>
          <a:prstGeom prst="roundRect">
            <a:avLst>
              <a:gd name="adj" fmla="val 9942"/>
            </a:avLst>
          </a:prstGeom>
          <a:solidFill>
            <a:srgbClr val="F542A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351044" y="8702516"/>
            <a:ext cx="1546860" cy="183952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Inventory Shortages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765155" y="8702516"/>
            <a:ext cx="183952" cy="183952"/>
          </a:xfrm>
          <a:prstGeom prst="roundRect">
            <a:avLst>
              <a:gd name="adj" fmla="val 9942"/>
            </a:avLst>
          </a:prstGeom>
          <a:solidFill>
            <a:srgbClr val="FA94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010067" y="8702516"/>
            <a:ext cx="1186934" cy="183952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Operator Errors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367</Words>
  <Application>Microsoft Office PowerPoint</Application>
  <PresentationFormat>Custom</PresentationFormat>
  <Paragraphs>73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Source Sans Pro Bold</vt:lpstr>
      <vt:lpstr>Calibri Light</vt:lpstr>
      <vt:lpstr>Source Sans Pro</vt:lpstr>
      <vt:lpstr>Arial</vt:lpstr>
      <vt:lpstr>Lora</vt:lpstr>
      <vt:lpstr>Calibri</vt:lpstr>
      <vt:lpstr>Aptos</vt:lpstr>
      <vt:lpstr>Office Theme</vt:lpstr>
      <vt:lpstr>PowerPoint Presentation</vt:lpstr>
      <vt:lpstr>Cleaning Process applied for line productivity table</vt:lpstr>
      <vt:lpstr>Cleaning Process applied for line downtime table</vt:lpstr>
      <vt:lpstr>DAX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Zeinab Esmail</cp:lastModifiedBy>
  <cp:revision>2</cp:revision>
  <dcterms:created xsi:type="dcterms:W3CDTF">2025-04-11T22:59:56Z</dcterms:created>
  <dcterms:modified xsi:type="dcterms:W3CDTF">2025-04-14T08:02:12Z</dcterms:modified>
</cp:coreProperties>
</file>